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9" autoAdjust="0"/>
    <p:restoredTop sz="94660"/>
  </p:normalViewPr>
  <p:slideViewPr>
    <p:cSldViewPr snapToGrid="0">
      <p:cViewPr varScale="1">
        <p:scale>
          <a:sx n="40" d="100"/>
          <a:sy n="40" d="100"/>
        </p:scale>
        <p:origin x="80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1581E-582A-4B67-9143-066F845A7A35}" type="datetimeFigureOut">
              <a:rPr kumimoji="1" lang="ja-JP" altLang="en-US" smtClean="0"/>
              <a:t>2026/3/8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4E3789-6075-4956-93AF-33D69D5A81C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4203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40DCDC2-0CD8-C82D-C15C-60905E532C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B53BC3C-4185-B254-4A0A-9665DC2F5F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CD28A3D-DCAF-F0E4-8DCD-7C3ACBF8D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8FAB2-2E32-455C-84C8-CFBC90C5C20C}" type="datetime1">
              <a:rPr kumimoji="1" lang="ja-JP" altLang="en-US" smtClean="0"/>
              <a:t>2026/3/8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2288864-628F-D506-7ABE-3A245A404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B431D3E-5E4A-AD58-AE30-49CB5B823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000"/>
            </a:lvl1pPr>
          </a:lstStyle>
          <a:p>
            <a:fld id="{286EF390-5252-4CEB-9ABA-CA24547E97BB}" type="slidenum">
              <a:rPr lang="ja-JP" altLang="en-US" smtClean="0"/>
              <a:pPr/>
              <a:t>‹#›</a:t>
            </a:fld>
            <a:endParaRPr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028834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82CC574-2AC6-8B20-1ADA-21101BEF1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2C02DCAD-1F96-0AFD-EAF7-CB5B772DBF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4B86887-A1DF-637B-193F-A8A09FDB5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71A10-468F-441F-9FC6-FF48BC98A83A}" type="datetime1">
              <a:rPr kumimoji="1" lang="ja-JP" altLang="en-US" smtClean="0"/>
              <a:t>2026/3/8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96A26F1-0600-DCE2-44BD-B21FEABE4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AED5043-25E2-67FA-FFC4-CEE820223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EF390-5252-4CEB-9ABA-CA24547E97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1136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C9F1487C-0EF4-81B6-EBF3-3095414656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F0EEAD12-A534-3F0A-8DF8-C470D9AE51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75893AC-7BB4-D21B-DE07-F1317460C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23C54-01E1-4EBF-ACA2-AFF6ED9A4A73}" type="datetime1">
              <a:rPr kumimoji="1" lang="ja-JP" altLang="en-US" smtClean="0"/>
              <a:t>2026/3/8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702D006-B082-2BE5-1880-0DA1E4668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5BA08DA-B92C-B238-9459-77DD6D71D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EF390-5252-4CEB-9ABA-CA24547E97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8674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960421E-048A-BB69-D07D-113FF7F76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7C1F819-AD03-BB17-7799-9B3302E5F3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409A9BE-0A28-AB4E-5193-261BE40AE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806CB-1689-48F9-8880-8A0A5477AF8E}" type="datetime1">
              <a:rPr kumimoji="1" lang="ja-JP" altLang="en-US" smtClean="0"/>
              <a:t>2026/3/8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783E419-7742-D20B-83D3-C20E4E64F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DCC0F9F-827D-18D4-F39B-49815A51F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EF390-5252-4CEB-9ABA-CA24547E97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071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ACD96AC-063C-CD4A-BBE8-252961F87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584CE14-C117-17D9-6B14-AAC462CB7E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D2082F6-3F21-4B77-0D85-104D21174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8C413-E1FD-4C68-9844-24B184698541}" type="datetime1">
              <a:rPr kumimoji="1" lang="ja-JP" altLang="en-US" smtClean="0"/>
              <a:t>2026/3/8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2E26998-39AA-D1FB-5BD5-3F664335A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9AEA98E-23BE-BEF8-828C-CFD3BE7B7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EF390-5252-4CEB-9ABA-CA24547E97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9929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FA338A3-7084-8FE0-C459-D1710D720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30AF2C0-0549-06C0-ADA1-8F93F87198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72EC626C-A442-8514-538A-89F57BE373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90BCC55-1238-6CF6-44B3-A6865D259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99D49-910F-4E86-A761-802CEB7D4E49}" type="datetime1">
              <a:rPr kumimoji="1" lang="ja-JP" altLang="en-US" smtClean="0"/>
              <a:t>2026/3/8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07D385D-5E99-9322-1603-14B35D519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2DD8FB2-78BC-F573-7B4F-A52E9F8EF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EF390-5252-4CEB-9ABA-CA24547E97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0673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5ECEA62-9A4C-ECD9-9EF2-68253BF54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403CD3C-F40C-2799-670C-DB2A86C715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8EDDFB9-70CF-6746-A798-F7463298E6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9AA34D50-7B35-82BA-4018-35DDB8BA19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4845ECD-CC2A-C7DF-176B-C9A0EF4B38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754773CE-3AA9-6880-6F69-2A61533F6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84293-9032-45EA-BDFC-27F8BCB4B78C}" type="datetime1">
              <a:rPr kumimoji="1" lang="ja-JP" altLang="en-US" smtClean="0"/>
              <a:t>2026/3/8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EB6A62E6-F1AA-DC22-0773-843D3D7EF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E1F96F70-EE22-87D6-D70B-3AD8A2C27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EF390-5252-4CEB-9ABA-CA24547E97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1947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08DDD9F-22EE-6F72-7DCC-3B8019011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2AD3A197-495A-6512-B607-0E7A005D0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3B570-AE87-4272-87FA-853ABE071DAA}" type="datetime1">
              <a:rPr kumimoji="1" lang="ja-JP" altLang="en-US" smtClean="0"/>
              <a:t>2026/3/8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7C895EA7-C1A6-25B9-1899-A656DFCB4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81681C6-2A74-B5E8-01F4-87FB1AA8A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EF390-5252-4CEB-9ABA-CA24547E97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4756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0850B864-7CF5-8D9C-90D3-7B05C3687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2CC5B-89AB-427F-993F-B3B3229D1ECB}" type="datetime1">
              <a:rPr kumimoji="1" lang="ja-JP" altLang="en-US" smtClean="0"/>
              <a:t>2026/3/8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16EAE055-61F6-64D8-0B44-33C792E3E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83B4244-DAC5-EF23-6B51-951DB2B55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EF390-5252-4CEB-9ABA-CA24547E97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9566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06D484-8E27-406B-66AE-BBE57CA41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DC49109-413F-6354-4427-4CEB5EF7E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32EFC44-DBDB-A45A-CCDC-39DCB7630F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C059B96-9E02-3F09-E5A5-5D0018337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9CD19-9F0E-4541-85E0-B60B1F506BB2}" type="datetime1">
              <a:rPr kumimoji="1" lang="ja-JP" altLang="en-US" smtClean="0"/>
              <a:t>2026/3/8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0CDB113-05F1-3962-E76C-9669CEAC1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55C50CB-81CA-4803-892D-C457F6E65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EF390-5252-4CEB-9ABA-CA24547E97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8713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930B85-5AF0-F794-E5FB-FEDD4D4C7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481B97C0-518B-BCE3-F348-EA9568C791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17029089-8B7F-CDC8-AB4F-CC0A0E7DD4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30158B8-D660-7189-CE48-DB562DE23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72693-60B2-459D-9E08-3177C423C9C9}" type="datetime1">
              <a:rPr kumimoji="1" lang="ja-JP" altLang="en-US" smtClean="0"/>
              <a:t>2026/3/8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94D2C25-B66E-443D-4133-EFAFFBA23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CE3A708-19FF-A2E7-4334-70F77C958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EF390-5252-4CEB-9ABA-CA24547E97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737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D431D3F8-08C4-9C1E-0B4E-187BC4AE2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B9EFC95-9276-7DB6-2F17-5F044EC125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13B0A64-64F2-B0C1-BEEA-7968EA2E1A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FF498-BE78-4C3D-A42C-494C691F9FDC}" type="datetime1">
              <a:rPr kumimoji="1" lang="ja-JP" altLang="en-US" smtClean="0"/>
              <a:t>2026/3/8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64EE874-8145-5076-69D7-FD1889DD50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AA1DACE-8741-E9B5-EC6C-50A8BFB579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6EF390-5252-4CEB-9ABA-CA24547E97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1948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EA7D447-97C5-D2ED-E5EA-6E2BC3DAE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ED8A99DB-E918-C5FB-0461-CA590941B4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39784"/>
            <a:ext cx="9144000" cy="1210108"/>
          </a:xfrm>
        </p:spPr>
        <p:txBody>
          <a:bodyPr/>
          <a:lstStyle/>
          <a:p>
            <a:r>
              <a:rPr kumimoji="1" lang="ja-JP" altLang="en-US" dirty="0">
                <a:latin typeface="Noto Serif JP" panose="02020200000000000000" pitchFamily="18" charset="-128"/>
                <a:ea typeface="Noto Serif JP" panose="02020200000000000000" pitchFamily="18" charset="-128"/>
              </a:rPr>
              <a:t>「おたすけ願」ワーク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44CAFCF-C49F-FBB5-E7A4-A42BAB04F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EF390-5252-4CEB-9ABA-CA24547E97BB}" type="slidenum">
              <a:rPr kumimoji="1" lang="ja-JP" altLang="en-US" smtClean="0"/>
              <a:t>1</a:t>
            </a:fld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19C5C45-CB9F-EA1F-D72F-F4994CEC56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5071">
            <a:off x="9872032" y="3765218"/>
            <a:ext cx="1506919" cy="201819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DA0D701D-805F-A4B8-3A4C-4C996D65A4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842" y="5991225"/>
            <a:ext cx="1352315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0053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D233E99-A9C5-54B7-3962-4601B3434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EF390-5252-4CEB-9ABA-CA24547E97BB}" type="slidenum">
              <a:rPr kumimoji="1" lang="ja-JP" altLang="en-US" smtClean="0"/>
              <a:t>10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18B4E15-A14F-AEFA-C267-D288EAC447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86" y="610740"/>
            <a:ext cx="10736228" cy="563652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C0CE823-0632-84D3-0F2B-AACD37C2A0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842" y="5991225"/>
            <a:ext cx="1352315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105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D88D3063-193A-56B1-DA6A-866B7ED0F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174DAB05-BDC3-FD01-D2DE-EDCC76800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>
                <a:latin typeface="Noto Serif JP" panose="02020200000000000000" pitchFamily="18" charset="-128"/>
                <a:ea typeface="Noto Serif JP" panose="02020200000000000000" pitchFamily="18" charset="-128"/>
              </a:rPr>
              <a:t>ウォーミングアップ</a:t>
            </a:r>
            <a:endParaRPr kumimoji="1" lang="ja-JP" altLang="en-US" dirty="0">
              <a:latin typeface="Noto Serif JP" panose="02020200000000000000" pitchFamily="18" charset="-128"/>
              <a:ea typeface="Noto Serif JP" panose="02020200000000000000" pitchFamily="18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0D8C86D-A84A-6435-BD3A-280822BB6E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dirty="0">
                <a:latin typeface="Noto Sans JP" panose="020B0200000000000000" pitchFamily="50" charset="-128"/>
                <a:ea typeface="Noto Sans JP" panose="020B0200000000000000" pitchFamily="50" charset="-128"/>
              </a:rPr>
              <a:t>お題</a:t>
            </a:r>
            <a:r>
              <a:rPr lang="ja-JP" altLang="en-US" b="1" dirty="0">
                <a:latin typeface="Noto Sans JP" panose="020B0200000000000000" pitchFamily="50" charset="-128"/>
                <a:ea typeface="Noto Sans JP" panose="020B0200000000000000" pitchFamily="50" charset="-128"/>
              </a:rPr>
              <a:t>①</a:t>
            </a:r>
            <a:endParaRPr lang="en-US" altLang="ja-JP" b="1" dirty="0">
              <a:latin typeface="Noto Sans JP" panose="020B0200000000000000" pitchFamily="50" charset="-128"/>
              <a:ea typeface="Noto Sans JP" panose="020B0200000000000000" pitchFamily="50" charset="-128"/>
            </a:endParaRPr>
          </a:p>
          <a:p>
            <a:pPr marL="0" indent="0" algn="ctr">
              <a:buNone/>
            </a:pPr>
            <a:endParaRPr kumimoji="1" lang="en-US" altLang="ja-JP" dirty="0">
              <a:latin typeface="Noto Sans JP" panose="020B0200000000000000" pitchFamily="50" charset="-128"/>
              <a:ea typeface="Noto Sans JP" panose="020B0200000000000000" pitchFamily="50" charset="-128"/>
            </a:endParaRPr>
          </a:p>
          <a:p>
            <a:pPr marL="0" indent="0" algn="ctr">
              <a:buNone/>
            </a:pPr>
            <a:endParaRPr lang="en-US" altLang="ja-JP" dirty="0">
              <a:latin typeface="Noto Sans JP" panose="020B0200000000000000" pitchFamily="50" charset="-128"/>
              <a:ea typeface="Noto Sans JP" panose="020B0200000000000000" pitchFamily="50" charset="-128"/>
            </a:endParaRPr>
          </a:p>
          <a:p>
            <a:pPr marL="0" indent="0" algn="ctr">
              <a:buNone/>
            </a:pPr>
            <a:r>
              <a:rPr kumimoji="1" lang="ja-JP" altLang="en-US" sz="4400" dirty="0">
                <a:latin typeface="Noto Sans JP" panose="020B0200000000000000" pitchFamily="50" charset="-128"/>
                <a:ea typeface="Noto Sans JP" panose="020B0200000000000000" pitchFamily="50" charset="-128"/>
              </a:rPr>
              <a:t>「コンビニにあるもの」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FE324A9-54E9-8F00-2CDA-90B491156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EF390-5252-4CEB-9ABA-CA24547E97BB}" type="slidenum">
              <a:rPr kumimoji="1" lang="ja-JP" altLang="en-US" sz="2000" smtClean="0"/>
              <a:t>2</a:t>
            </a:fld>
            <a:endParaRPr kumimoji="1" lang="ja-JP" altLang="en-US" sz="2000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AE73070-9ED5-6A6A-187B-62E50C5531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42" y="3912735"/>
            <a:ext cx="2264228" cy="2264228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369BF42C-8C45-E2CA-C503-CA1D90E645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964" y="4001294"/>
            <a:ext cx="2264228" cy="226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522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08047C8-0F16-2B2D-DFFC-6FCED86D2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latin typeface="Noto Serif JP" panose="02020200000000000000" pitchFamily="18" charset="-128"/>
                <a:ea typeface="Noto Serif JP" panose="02020200000000000000" pitchFamily="18" charset="-128"/>
              </a:rPr>
              <a:t>ウォーミングアップ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626C40B-1FF6-7B22-9F79-DBE633C8E6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お題②</a:t>
            </a:r>
            <a:endParaRPr kumimoji="1" lang="en-US" altLang="ja-JP" dirty="0"/>
          </a:p>
          <a:p>
            <a:pPr marL="0" indent="0" algn="ctr">
              <a:buNone/>
            </a:pPr>
            <a:endParaRPr lang="en-US" altLang="ja-JP" dirty="0"/>
          </a:p>
          <a:p>
            <a:pPr marL="0" indent="0" algn="ctr">
              <a:buNone/>
            </a:pPr>
            <a:endParaRPr lang="en-US" altLang="ja-JP" dirty="0"/>
          </a:p>
          <a:p>
            <a:pPr marL="0" indent="0" algn="ctr">
              <a:buNone/>
            </a:pPr>
            <a:r>
              <a:rPr lang="ja-JP" altLang="en-US" sz="4400" dirty="0"/>
              <a:t>「教祖のお言葉」</a:t>
            </a:r>
            <a:endParaRPr kumimoji="1" lang="ja-JP" altLang="en-US" sz="4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FF80DFF-6CE5-99AB-BEFE-396C0C2AE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EF390-5252-4CEB-9ABA-CA24547E97BB}" type="slidenum">
              <a:rPr kumimoji="1" lang="ja-JP" altLang="en-US" sz="2000" smtClean="0"/>
              <a:t>3</a:t>
            </a:fld>
            <a:endParaRPr kumimoji="1" lang="ja-JP" altLang="en-US" sz="2000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E0AC4CB1-3388-C05C-988A-BC412C12D5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D323C7FB-A777-FF69-2759-B64FC3CFAB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943" y="3209018"/>
            <a:ext cx="3283857" cy="328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794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2C6E3E-AC86-689C-FA99-B25734651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latin typeface="Noto Serif JP" panose="02020200000000000000" pitchFamily="18" charset="-128"/>
                <a:ea typeface="Noto Serif JP" panose="02020200000000000000" pitchFamily="18" charset="-128"/>
              </a:rPr>
              <a:t>ワーク①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51928EA-832D-F061-80F2-C2D478A14D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00183"/>
            <a:ext cx="10515600" cy="19041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3200" dirty="0">
                <a:latin typeface="Noto Sans JP" panose="020B0200000000000000" pitchFamily="50" charset="-128"/>
                <a:ea typeface="Noto Sans JP" panose="020B0200000000000000" pitchFamily="50" charset="-128"/>
              </a:rPr>
              <a:t>日常生活をふりかえって、</a:t>
            </a:r>
            <a:endParaRPr kumimoji="1" lang="en-US" altLang="ja-JP" sz="3200" dirty="0">
              <a:latin typeface="Noto Sans JP" panose="020B0200000000000000" pitchFamily="50" charset="-128"/>
              <a:ea typeface="Noto Sans JP" panose="020B0200000000000000" pitchFamily="50" charset="-128"/>
            </a:endParaRPr>
          </a:p>
          <a:p>
            <a:pPr marL="0" indent="0">
              <a:buNone/>
            </a:pPr>
            <a:r>
              <a:rPr lang="ja-JP" altLang="en-US" sz="3200" dirty="0">
                <a:latin typeface="Noto Sans JP" panose="020B0200000000000000" pitchFamily="50" charset="-128"/>
                <a:ea typeface="Noto Sans JP" panose="020B0200000000000000" pitchFamily="50" charset="-128"/>
              </a:rPr>
              <a:t>「あのとき、たすけてもらった」と感じる人の名前を</a:t>
            </a:r>
            <a:endParaRPr lang="en-US" altLang="ja-JP" sz="3200" dirty="0">
              <a:latin typeface="Noto Sans JP" panose="020B0200000000000000" pitchFamily="50" charset="-128"/>
              <a:ea typeface="Noto Sans JP" panose="020B0200000000000000" pitchFamily="50" charset="-128"/>
            </a:endParaRPr>
          </a:p>
          <a:p>
            <a:pPr marL="0" indent="0">
              <a:buNone/>
            </a:pPr>
            <a:r>
              <a:rPr lang="ja-JP" altLang="en-US" sz="3200" dirty="0">
                <a:latin typeface="Noto Sans JP" panose="020B0200000000000000" pitchFamily="50" charset="-128"/>
                <a:ea typeface="Noto Sans JP" panose="020B0200000000000000" pitchFamily="50" charset="-128"/>
              </a:rPr>
              <a:t>思い付く限り書き出してください。</a:t>
            </a:r>
            <a:endParaRPr kumimoji="1" lang="ja-JP" altLang="en-US" sz="3200" dirty="0">
              <a:latin typeface="Noto Sans JP" panose="020B0200000000000000" pitchFamily="50" charset="-128"/>
              <a:ea typeface="Noto Sans JP" panose="020B0200000000000000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713D837-CC64-EF1F-E9A5-468C89376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EF390-5252-4CEB-9ABA-CA24547E97BB}" type="slidenum">
              <a:rPr kumimoji="1" lang="ja-JP" altLang="en-US" sz="2000" smtClean="0"/>
              <a:t>4</a:t>
            </a:fld>
            <a:endParaRPr kumimoji="1" lang="ja-JP" altLang="en-US" sz="2000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048DFF9-AFCF-00A3-A29B-FBEBD4AC9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B0C58E4-2D38-19D2-D371-BEA0EBC9C9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310" y="3679695"/>
            <a:ext cx="2722205" cy="272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437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982A084-AF1A-6F68-C3F9-81CED64E6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latin typeface="Noto Serif JP" panose="02020200000000000000" pitchFamily="18" charset="-128"/>
                <a:ea typeface="Noto Serif JP" panose="02020200000000000000" pitchFamily="18" charset="-128"/>
              </a:rPr>
              <a:t>ワーク①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C50C520-EABD-D108-7528-22FDED6D43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dirty="0">
                <a:latin typeface="Noto Sans JP" panose="020B0200000000000000" pitchFamily="50" charset="-128"/>
                <a:ea typeface="Noto Sans JP" panose="020B0200000000000000" pitchFamily="50" charset="-128"/>
              </a:rPr>
              <a:t>先ほど書いた中から、</a:t>
            </a:r>
            <a:endParaRPr lang="en-US" altLang="ja-JP" dirty="0">
              <a:latin typeface="Noto Sans JP" panose="020B0200000000000000" pitchFamily="50" charset="-128"/>
              <a:ea typeface="Noto Sans JP" panose="020B0200000000000000" pitchFamily="50" charset="-128"/>
            </a:endParaRPr>
          </a:p>
          <a:p>
            <a:pPr marL="0" indent="0">
              <a:buNone/>
            </a:pPr>
            <a:r>
              <a:rPr lang="ja-JP" altLang="ja-JP" dirty="0">
                <a:latin typeface="Noto Sans JP" panose="020B0200000000000000" pitchFamily="50" charset="-128"/>
                <a:ea typeface="Noto Sans JP" panose="020B0200000000000000" pitchFamily="50" charset="-128"/>
              </a:rPr>
              <a:t>「あのとき、たすけてもらった」と感じ</a:t>
            </a:r>
            <a:r>
              <a:rPr lang="ja-JP" altLang="en-US" dirty="0">
                <a:latin typeface="Noto Sans JP" panose="020B0200000000000000" pitchFamily="50" charset="-128"/>
                <a:ea typeface="Noto Sans JP" panose="020B0200000000000000" pitchFamily="50" charset="-128"/>
              </a:rPr>
              <a:t>る</a:t>
            </a:r>
            <a:r>
              <a:rPr lang="ja-JP" altLang="ja-JP" dirty="0">
                <a:latin typeface="Noto Sans JP" panose="020B0200000000000000" pitchFamily="50" charset="-128"/>
                <a:ea typeface="Noto Sans JP" panose="020B0200000000000000" pitchFamily="50" charset="-128"/>
              </a:rPr>
              <a:t>人の</a:t>
            </a:r>
            <a:endParaRPr lang="en-US" altLang="ja-JP" dirty="0">
              <a:latin typeface="Noto Sans JP" panose="020B0200000000000000" pitchFamily="50" charset="-128"/>
              <a:ea typeface="Noto Sans JP" panose="020B0200000000000000" pitchFamily="50" charset="-128"/>
            </a:endParaRPr>
          </a:p>
          <a:p>
            <a:pPr marL="0" indent="0">
              <a:buNone/>
            </a:pPr>
            <a:r>
              <a:rPr lang="ja-JP" altLang="ja-JP" dirty="0">
                <a:latin typeface="Noto Sans JP" panose="020B0200000000000000" pitchFamily="50" charset="-128"/>
                <a:ea typeface="Noto Sans JP" panose="020B0200000000000000" pitchFamily="50" charset="-128"/>
              </a:rPr>
              <a:t>名前（家族以外）を一人選び記入</a:t>
            </a:r>
            <a:r>
              <a:rPr lang="ja-JP" altLang="en-US" dirty="0">
                <a:latin typeface="Noto Sans JP" panose="020B0200000000000000" pitchFamily="50" charset="-128"/>
                <a:ea typeface="Noto Sans JP" panose="020B0200000000000000" pitchFamily="50" charset="-128"/>
              </a:rPr>
              <a:t>してください</a:t>
            </a:r>
            <a:r>
              <a:rPr lang="ja-JP" altLang="ja-JP" dirty="0">
                <a:latin typeface="Noto Sans JP" panose="020B0200000000000000" pitchFamily="50" charset="-128"/>
                <a:ea typeface="Noto Sans JP" panose="020B0200000000000000" pitchFamily="50" charset="-128"/>
              </a:rPr>
              <a:t>。</a:t>
            </a:r>
            <a:endParaRPr lang="en-US" altLang="ja-JP" dirty="0">
              <a:latin typeface="Noto Sans JP" panose="020B0200000000000000" pitchFamily="50" charset="-128"/>
              <a:ea typeface="Noto Sans JP" panose="020B0200000000000000" pitchFamily="50" charset="-128"/>
            </a:endParaRPr>
          </a:p>
          <a:p>
            <a:pPr marL="0" indent="0">
              <a:buNone/>
            </a:pPr>
            <a:r>
              <a:rPr lang="ja-JP" altLang="ja-JP" dirty="0">
                <a:latin typeface="Noto Sans JP" panose="020B0200000000000000" pitchFamily="50" charset="-128"/>
                <a:ea typeface="Noto Sans JP" panose="020B0200000000000000" pitchFamily="50" charset="-128"/>
              </a:rPr>
              <a:t>あわせて、その人のことや、</a:t>
            </a:r>
            <a:endParaRPr lang="en-US" altLang="ja-JP" dirty="0">
              <a:latin typeface="Noto Sans JP" panose="020B0200000000000000" pitchFamily="50" charset="-128"/>
              <a:ea typeface="Noto Sans JP" panose="020B0200000000000000" pitchFamily="50" charset="-128"/>
            </a:endParaRPr>
          </a:p>
          <a:p>
            <a:pPr marL="0" indent="0">
              <a:buNone/>
            </a:pPr>
            <a:r>
              <a:rPr lang="ja-JP" altLang="ja-JP" dirty="0">
                <a:latin typeface="Noto Sans JP" panose="020B0200000000000000" pitchFamily="50" charset="-128"/>
                <a:ea typeface="Noto Sans JP" panose="020B0200000000000000" pitchFamily="50" charset="-128"/>
              </a:rPr>
              <a:t>たすけられた内容・エピソードを記入</a:t>
            </a:r>
            <a:r>
              <a:rPr lang="ja-JP" altLang="en-US" dirty="0">
                <a:latin typeface="Noto Sans JP" panose="020B0200000000000000" pitchFamily="50" charset="-128"/>
                <a:ea typeface="Noto Sans JP" panose="020B0200000000000000" pitchFamily="50" charset="-128"/>
              </a:rPr>
              <a:t>してください</a:t>
            </a:r>
            <a:r>
              <a:rPr lang="ja-JP" altLang="ja-JP" dirty="0">
                <a:latin typeface="Noto Sans JP" panose="020B0200000000000000" pitchFamily="50" charset="-128"/>
                <a:ea typeface="Noto Sans JP" panose="020B0200000000000000" pitchFamily="50" charset="-128"/>
              </a:rPr>
              <a:t>。</a:t>
            </a:r>
          </a:p>
          <a:p>
            <a:pPr marL="0" indent="0">
              <a:buNone/>
            </a:pPr>
            <a:endParaRPr lang="en-US" altLang="ja-JP" b="1" u="sng" dirty="0">
              <a:latin typeface="Noto Sans JP" panose="020B0200000000000000" pitchFamily="50" charset="-128"/>
              <a:ea typeface="Noto Sans JP" panose="020B0200000000000000" pitchFamily="50" charset="-128"/>
            </a:endParaRPr>
          </a:p>
          <a:p>
            <a:pPr marL="0" indent="0">
              <a:buNone/>
            </a:pPr>
            <a:r>
              <a:rPr lang="ja-JP" altLang="ja-JP" b="1" u="sng" dirty="0">
                <a:latin typeface="Noto Sans JP" panose="020B0200000000000000" pitchFamily="50" charset="-128"/>
                <a:ea typeface="Noto Sans JP" panose="020B0200000000000000" pitchFamily="50" charset="-128"/>
              </a:rPr>
              <a:t>※必ずしも、本名を記入する必要はありません。イニシャル・仮名でも構いません。安心して取り組んでください。</a:t>
            </a:r>
            <a:endParaRPr lang="ja-JP" altLang="ja-JP" dirty="0">
              <a:latin typeface="Noto Sans JP" panose="020B0200000000000000" pitchFamily="50" charset="-128"/>
              <a:ea typeface="Noto Sans JP" panose="020B0200000000000000" pitchFamily="50" charset="-128"/>
            </a:endParaRPr>
          </a:p>
          <a:p>
            <a:pPr marL="0" indent="0">
              <a:buNone/>
            </a:pPr>
            <a:endParaRPr kumimoji="1" lang="ja-JP" altLang="en-US" dirty="0">
              <a:latin typeface="Noto Sans JP" panose="020B0200000000000000" pitchFamily="50" charset="-128"/>
              <a:ea typeface="Noto Sans JP" panose="020B0200000000000000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0ECDC15-510C-6870-4DC0-A2781E501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EF390-5252-4CEB-9ABA-CA24547E97BB}" type="slidenum">
              <a:rPr kumimoji="1" lang="ja-JP" altLang="en-US" sz="2000" smtClean="0"/>
              <a:t>5</a:t>
            </a:fld>
            <a:endParaRPr kumimoji="1" lang="ja-JP" altLang="en-US" sz="2000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D2FBC3D-7F01-7C1A-E6BB-33632DF618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322327A-13F4-F30D-D899-85259A2FA9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3181351"/>
            <a:ext cx="1325563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049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7CE7DA0-A413-7368-BEA1-3040A62E9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latin typeface="Noto Serif JP" panose="02020200000000000000" pitchFamily="18" charset="-128"/>
                <a:ea typeface="Noto Serif JP" panose="02020200000000000000" pitchFamily="18" charset="-128"/>
              </a:rPr>
              <a:t>ワーク②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B763217-F80A-1515-03E4-80696409B2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ja-JP" dirty="0">
                <a:latin typeface="Noto Sans JP" panose="020B0200000000000000" pitchFamily="50" charset="-128"/>
                <a:ea typeface="Noto Sans JP" panose="020B0200000000000000" pitchFamily="50" charset="-128"/>
              </a:rPr>
              <a:t>今、心に浮かぶたすけたい人、</a:t>
            </a:r>
            <a:endParaRPr lang="en-US" altLang="ja-JP" dirty="0">
              <a:latin typeface="Noto Sans JP" panose="020B0200000000000000" pitchFamily="50" charset="-128"/>
              <a:ea typeface="Noto Sans JP" panose="020B0200000000000000" pitchFamily="50" charset="-128"/>
            </a:endParaRPr>
          </a:p>
          <a:p>
            <a:pPr marL="0" indent="0">
              <a:buNone/>
            </a:pPr>
            <a:r>
              <a:rPr lang="ja-JP" altLang="ja-JP" dirty="0">
                <a:latin typeface="Noto Sans JP" panose="020B0200000000000000" pitchFamily="50" charset="-128"/>
                <a:ea typeface="Noto Sans JP" panose="020B0200000000000000" pitchFamily="50" charset="-128"/>
              </a:rPr>
              <a:t>または気がかりな人を一人選び、</a:t>
            </a:r>
            <a:endParaRPr lang="en-US" altLang="ja-JP" dirty="0">
              <a:latin typeface="Noto Sans JP" panose="020B0200000000000000" pitchFamily="50" charset="-128"/>
              <a:ea typeface="Noto Sans JP" panose="020B0200000000000000" pitchFamily="50" charset="-128"/>
            </a:endParaRPr>
          </a:p>
          <a:p>
            <a:pPr marL="0" indent="0">
              <a:buNone/>
            </a:pPr>
            <a:r>
              <a:rPr lang="ja-JP" altLang="ja-JP" dirty="0">
                <a:latin typeface="Noto Sans JP" panose="020B0200000000000000" pitchFamily="50" charset="-128"/>
                <a:ea typeface="Noto Sans JP" panose="020B0200000000000000" pitchFamily="50" charset="-128"/>
              </a:rPr>
              <a:t>その人の困っていることや悩みなどの状況を記入</a:t>
            </a:r>
            <a:r>
              <a:rPr lang="ja-JP" altLang="en-US" dirty="0">
                <a:latin typeface="Noto Sans JP" panose="020B0200000000000000" pitchFamily="50" charset="-128"/>
                <a:ea typeface="Noto Sans JP" panose="020B0200000000000000" pitchFamily="50" charset="-128"/>
              </a:rPr>
              <a:t>してください</a:t>
            </a:r>
            <a:r>
              <a:rPr lang="ja-JP" altLang="ja-JP" dirty="0">
                <a:latin typeface="Noto Sans JP" panose="020B0200000000000000" pitchFamily="50" charset="-128"/>
                <a:ea typeface="Noto Sans JP" panose="020B0200000000000000" pitchFamily="50" charset="-128"/>
              </a:rPr>
              <a:t>。</a:t>
            </a:r>
            <a:endParaRPr lang="en-US" altLang="ja-JP" dirty="0">
              <a:latin typeface="Noto Sans JP" panose="020B0200000000000000" pitchFamily="50" charset="-128"/>
              <a:ea typeface="Noto Sans JP" panose="020B0200000000000000" pitchFamily="50" charset="-128"/>
            </a:endParaRPr>
          </a:p>
          <a:p>
            <a:pPr marL="0" indent="0">
              <a:buNone/>
            </a:pPr>
            <a:endParaRPr lang="en-US" altLang="ja-JP" dirty="0">
              <a:latin typeface="Noto Sans JP" panose="020B0200000000000000" pitchFamily="50" charset="-128"/>
              <a:ea typeface="Noto Sans JP" panose="020B0200000000000000" pitchFamily="50" charset="-128"/>
            </a:endParaRPr>
          </a:p>
          <a:p>
            <a:pPr marL="0" indent="0">
              <a:buNone/>
            </a:pPr>
            <a:r>
              <a:rPr lang="en-US" altLang="ja-JP" u="sng" dirty="0">
                <a:latin typeface="Noto Sans JP" panose="020B0200000000000000" pitchFamily="50" charset="-128"/>
                <a:ea typeface="Noto Sans JP" panose="020B0200000000000000" pitchFamily="50" charset="-128"/>
              </a:rPr>
              <a:t>※</a:t>
            </a:r>
            <a:r>
              <a:rPr lang="ja-JP" altLang="ja-JP" u="sng" dirty="0">
                <a:latin typeface="Noto Sans JP" panose="020B0200000000000000" pitchFamily="50" charset="-128"/>
                <a:ea typeface="Noto Sans JP" panose="020B0200000000000000" pitchFamily="50" charset="-128"/>
              </a:rPr>
              <a:t>終わった人は、その方を通して気付いた親神様の思いや、</a:t>
            </a:r>
            <a:endParaRPr lang="en-US" altLang="ja-JP" u="sng" dirty="0">
              <a:latin typeface="Noto Sans JP" panose="020B0200000000000000" pitchFamily="50" charset="-128"/>
              <a:ea typeface="Noto Sans JP" panose="020B0200000000000000" pitchFamily="50" charset="-128"/>
            </a:endParaRPr>
          </a:p>
          <a:p>
            <a:pPr marL="0" indent="0">
              <a:buNone/>
            </a:pPr>
            <a:r>
              <a:rPr lang="ja-JP" altLang="ja-JP" u="sng" dirty="0">
                <a:latin typeface="Noto Sans JP" panose="020B0200000000000000" pitchFamily="50" charset="-128"/>
                <a:ea typeface="Noto Sans JP" panose="020B0200000000000000" pitchFamily="50" charset="-128"/>
              </a:rPr>
              <a:t>反省すべき自らの心遣いについても考え</a:t>
            </a:r>
            <a:r>
              <a:rPr lang="ja-JP" altLang="en-US" u="sng" dirty="0">
                <a:latin typeface="Noto Sans JP" panose="020B0200000000000000" pitchFamily="50" charset="-128"/>
                <a:ea typeface="Noto Sans JP" panose="020B0200000000000000" pitchFamily="50" charset="-128"/>
              </a:rPr>
              <a:t>、</a:t>
            </a:r>
            <a:endParaRPr lang="en-US" altLang="ja-JP" u="sng" dirty="0">
              <a:latin typeface="Noto Sans JP" panose="020B0200000000000000" pitchFamily="50" charset="-128"/>
              <a:ea typeface="Noto Sans JP" panose="020B0200000000000000" pitchFamily="50" charset="-128"/>
            </a:endParaRPr>
          </a:p>
          <a:p>
            <a:pPr marL="0" indent="0">
              <a:buNone/>
            </a:pPr>
            <a:r>
              <a:rPr lang="ja-JP" altLang="en-US" u="sng" dirty="0">
                <a:latin typeface="Noto Sans JP" panose="020B0200000000000000" pitchFamily="50" charset="-128"/>
                <a:ea typeface="Noto Sans JP" panose="020B0200000000000000" pitchFamily="50" charset="-128"/>
              </a:rPr>
              <a:t>記入してみてください。</a:t>
            </a:r>
            <a:endParaRPr kumimoji="1" lang="ja-JP" altLang="en-US" u="sng" dirty="0">
              <a:latin typeface="Noto Sans JP" panose="020B0200000000000000" pitchFamily="50" charset="-128"/>
              <a:ea typeface="Noto Sans JP" panose="020B0200000000000000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74284C6-AE98-00EB-1554-254B00DEE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EF390-5252-4CEB-9ABA-CA24547E97BB}" type="slidenum">
              <a:rPr kumimoji="1" lang="ja-JP" altLang="en-US" sz="2000" smtClean="0"/>
              <a:t>6</a:t>
            </a:fld>
            <a:endParaRPr kumimoji="1" lang="ja-JP" altLang="en-US" sz="2000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E0918E5-F742-AF37-559C-69436E6612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FBAC35B-A98C-09B0-E81B-FC87B44E94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237" y="4529137"/>
            <a:ext cx="1325563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353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8639141-74DC-B05B-6254-1483288BA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latin typeface="Noto Serif JP" panose="02020200000000000000" pitchFamily="18" charset="-128"/>
                <a:ea typeface="Noto Serif JP" panose="02020200000000000000" pitchFamily="18" charset="-128"/>
              </a:rPr>
              <a:t>ワーク③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679E49E-4AF1-504D-F54B-E2E0E30B72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ja-JP" dirty="0">
                <a:latin typeface="Noto Sans JP" panose="020B0200000000000000" pitchFamily="50" charset="-128"/>
                <a:ea typeface="Noto Sans JP" panose="020B0200000000000000" pitchFamily="50" charset="-128"/>
              </a:rPr>
              <a:t>神様に、だれかのたすかりを願って</a:t>
            </a:r>
            <a:endParaRPr lang="en-US" altLang="ja-JP" dirty="0">
              <a:latin typeface="Noto Sans JP" panose="020B0200000000000000" pitchFamily="50" charset="-128"/>
              <a:ea typeface="Noto Sans JP" panose="020B0200000000000000" pitchFamily="50" charset="-128"/>
            </a:endParaRPr>
          </a:p>
          <a:p>
            <a:pPr marL="0" indent="0">
              <a:buNone/>
            </a:pPr>
            <a:r>
              <a:rPr lang="ja-JP" altLang="ja-JP" dirty="0">
                <a:latin typeface="Noto Sans JP" panose="020B0200000000000000" pitchFamily="50" charset="-128"/>
                <a:ea typeface="Noto Sans JP" panose="020B0200000000000000" pitchFamily="50" charset="-128"/>
              </a:rPr>
              <a:t>これまで実践してきたこと、これから行いたいこと、</a:t>
            </a:r>
            <a:endParaRPr lang="en-US" altLang="ja-JP" dirty="0">
              <a:latin typeface="Noto Sans JP" panose="020B0200000000000000" pitchFamily="50" charset="-128"/>
              <a:ea typeface="Noto Sans JP" panose="020B0200000000000000" pitchFamily="50" charset="-128"/>
            </a:endParaRPr>
          </a:p>
          <a:p>
            <a:pPr marL="0" indent="0">
              <a:buNone/>
            </a:pPr>
            <a:r>
              <a:rPr lang="ja-JP" altLang="ja-JP" dirty="0">
                <a:latin typeface="Noto Sans JP" panose="020B0200000000000000" pitchFamily="50" charset="-128"/>
                <a:ea typeface="Noto Sans JP" panose="020B0200000000000000" pitchFamily="50" charset="-128"/>
              </a:rPr>
              <a:t>周囲の人が実践していた方法、本で読んだ内容など、</a:t>
            </a:r>
            <a:endParaRPr lang="en-US" altLang="ja-JP" dirty="0">
              <a:latin typeface="Noto Sans JP" panose="020B0200000000000000" pitchFamily="50" charset="-128"/>
              <a:ea typeface="Noto Sans JP" panose="020B0200000000000000" pitchFamily="50" charset="-128"/>
            </a:endParaRPr>
          </a:p>
          <a:p>
            <a:pPr marL="0" indent="0">
              <a:buNone/>
            </a:pPr>
            <a:r>
              <a:rPr lang="ja-JP" altLang="ja-JP" dirty="0">
                <a:latin typeface="Noto Sans JP" panose="020B0200000000000000" pitchFamily="50" charset="-128"/>
                <a:ea typeface="Noto Sans JP" panose="020B0200000000000000" pitchFamily="50" charset="-128"/>
              </a:rPr>
              <a:t>誰かのたすかりを願って行う具体的な方法を思いつく限り</a:t>
            </a:r>
            <a:endParaRPr lang="en-US" altLang="ja-JP" dirty="0">
              <a:latin typeface="Noto Sans JP" panose="020B0200000000000000" pitchFamily="50" charset="-128"/>
              <a:ea typeface="Noto Sans JP" panose="020B0200000000000000" pitchFamily="50" charset="-128"/>
            </a:endParaRPr>
          </a:p>
          <a:p>
            <a:pPr marL="0" indent="0">
              <a:buNone/>
            </a:pPr>
            <a:r>
              <a:rPr lang="ja-JP" altLang="ja-JP" dirty="0">
                <a:latin typeface="Noto Sans JP" panose="020B0200000000000000" pitchFamily="50" charset="-128"/>
                <a:ea typeface="Noto Sans JP" panose="020B0200000000000000" pitchFamily="50" charset="-128"/>
              </a:rPr>
              <a:t>チャットに箇条書きを</a:t>
            </a:r>
            <a:r>
              <a:rPr lang="ja-JP" altLang="en-US" dirty="0">
                <a:latin typeface="Noto Sans JP" panose="020B0200000000000000" pitchFamily="50" charset="-128"/>
                <a:ea typeface="Noto Sans JP" panose="020B0200000000000000" pitchFamily="50" charset="-128"/>
              </a:rPr>
              <a:t>してください</a:t>
            </a:r>
            <a:r>
              <a:rPr lang="ja-JP" altLang="ja-JP" dirty="0">
                <a:latin typeface="Noto Sans JP" panose="020B0200000000000000" pitchFamily="50" charset="-128"/>
                <a:ea typeface="Noto Sans JP" panose="020B0200000000000000" pitchFamily="50" charset="-128"/>
              </a:rPr>
              <a:t>。</a:t>
            </a:r>
            <a:endParaRPr lang="en-US" altLang="ja-JP" dirty="0">
              <a:latin typeface="Noto Sans JP" panose="020B0200000000000000" pitchFamily="50" charset="-128"/>
              <a:ea typeface="Noto Sans JP" panose="020B0200000000000000" pitchFamily="50" charset="-128"/>
            </a:endParaRPr>
          </a:p>
          <a:p>
            <a:pPr marL="0" indent="0">
              <a:buNone/>
            </a:pPr>
            <a:endParaRPr lang="en-US" altLang="ja-JP" dirty="0">
              <a:latin typeface="Noto Sans JP" panose="020B0200000000000000" pitchFamily="50" charset="-128"/>
              <a:ea typeface="Noto Sans JP" panose="020B0200000000000000" pitchFamily="50" charset="-128"/>
            </a:endParaRPr>
          </a:p>
          <a:p>
            <a:pPr marL="0" indent="0">
              <a:buNone/>
            </a:pPr>
            <a:r>
              <a:rPr lang="en-US" altLang="ja-JP" u="sng" dirty="0">
                <a:latin typeface="Noto Sans JP" panose="020B0200000000000000" pitchFamily="50" charset="-128"/>
                <a:ea typeface="Noto Sans JP" panose="020B0200000000000000" pitchFamily="50" charset="-128"/>
              </a:rPr>
              <a:t>※</a:t>
            </a:r>
            <a:r>
              <a:rPr lang="ja-JP" altLang="ja-JP" u="sng" dirty="0">
                <a:latin typeface="Noto Sans JP" panose="020B0200000000000000" pitchFamily="50" charset="-128"/>
                <a:ea typeface="Noto Sans JP" panose="020B0200000000000000" pitchFamily="50" charset="-128"/>
              </a:rPr>
              <a:t>このあと発表があるので、</a:t>
            </a:r>
            <a:r>
              <a:rPr lang="ja-JP" altLang="en-US" u="sng" dirty="0">
                <a:latin typeface="Noto Sans JP" panose="020B0200000000000000" pitchFamily="50" charset="-128"/>
                <a:ea typeface="Noto Sans JP" panose="020B0200000000000000" pitchFamily="50" charset="-128"/>
              </a:rPr>
              <a:t>送信はしないでください。</a:t>
            </a:r>
            <a:endParaRPr kumimoji="1" lang="ja-JP" altLang="en-US" u="sng" dirty="0">
              <a:latin typeface="Noto Sans JP" panose="020B0200000000000000" pitchFamily="50" charset="-128"/>
              <a:ea typeface="Noto Sans JP" panose="020B0200000000000000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9D3C96-7C3A-7ABD-9FFF-0FB2DA385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EF390-5252-4CEB-9ABA-CA24547E97BB}" type="slidenum">
              <a:rPr kumimoji="1" lang="ja-JP" altLang="en-US" sz="2000" smtClean="0"/>
              <a:t>7</a:t>
            </a:fld>
            <a:endParaRPr kumimoji="1" lang="ja-JP" altLang="en-US" sz="2000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B7CF62D-42D9-A2FD-0BCF-DE2403C7E3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2636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2A1D0BA-3A76-0031-7039-E683693B1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latin typeface="Noto Serif JP" panose="02020200000000000000" pitchFamily="18" charset="-128"/>
                <a:ea typeface="Noto Serif JP" panose="02020200000000000000" pitchFamily="18" charset="-128"/>
              </a:rPr>
              <a:t>ワーク③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4E12526-38AC-DF10-25BF-782F353E1D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ja-JP" sz="3200" dirty="0">
                <a:latin typeface="Noto Sans JP" panose="020B0200000000000000" pitchFamily="50" charset="-128"/>
                <a:ea typeface="Noto Sans JP" panose="020B0200000000000000" pitchFamily="50" charset="-128"/>
              </a:rPr>
              <a:t>メンバーの発表を聞き、</a:t>
            </a:r>
            <a:endParaRPr lang="en-US" altLang="ja-JP" sz="3200" dirty="0">
              <a:latin typeface="Noto Sans JP" panose="020B0200000000000000" pitchFamily="50" charset="-128"/>
              <a:ea typeface="Noto Sans JP" panose="020B0200000000000000" pitchFamily="50" charset="-128"/>
            </a:endParaRPr>
          </a:p>
          <a:p>
            <a:pPr marL="0" indent="0">
              <a:buNone/>
            </a:pPr>
            <a:r>
              <a:rPr lang="ja-JP" altLang="ja-JP" sz="3200" dirty="0">
                <a:latin typeface="Noto Sans JP" panose="020B0200000000000000" pitchFamily="50" charset="-128"/>
                <a:ea typeface="Noto Sans JP" panose="020B0200000000000000" pitchFamily="50" charset="-128"/>
              </a:rPr>
              <a:t>気になった項目とその理由を記入</a:t>
            </a:r>
            <a:r>
              <a:rPr lang="ja-JP" altLang="en-US" sz="3200" dirty="0">
                <a:latin typeface="Noto Sans JP" panose="020B0200000000000000" pitchFamily="50" charset="-128"/>
                <a:ea typeface="Noto Sans JP" panose="020B0200000000000000" pitchFamily="50" charset="-128"/>
              </a:rPr>
              <a:t>してください</a:t>
            </a:r>
            <a:r>
              <a:rPr lang="ja-JP" altLang="ja-JP" sz="3200" dirty="0">
                <a:latin typeface="Noto Sans JP" panose="020B0200000000000000" pitchFamily="50" charset="-128"/>
                <a:ea typeface="Noto Sans JP" panose="020B0200000000000000" pitchFamily="50" charset="-128"/>
              </a:rPr>
              <a:t>。</a:t>
            </a:r>
            <a:endParaRPr lang="en-US" altLang="ja-JP" sz="3200" dirty="0">
              <a:latin typeface="Noto Sans JP" panose="020B0200000000000000" pitchFamily="50" charset="-128"/>
              <a:ea typeface="Noto Sans JP" panose="020B0200000000000000" pitchFamily="50" charset="-128"/>
            </a:endParaRPr>
          </a:p>
          <a:p>
            <a:pPr marL="0" indent="0">
              <a:buNone/>
            </a:pPr>
            <a:endParaRPr lang="en-US" altLang="ja-JP" sz="3200" dirty="0">
              <a:latin typeface="Noto Sans JP" panose="020B0200000000000000" pitchFamily="50" charset="-128"/>
              <a:ea typeface="Noto Sans JP" panose="020B0200000000000000" pitchFamily="50" charset="-128"/>
            </a:endParaRPr>
          </a:p>
          <a:p>
            <a:pPr marL="0" indent="0">
              <a:buNone/>
            </a:pPr>
            <a:r>
              <a:rPr lang="en-US" altLang="ja-JP" sz="3200" u="sng" dirty="0">
                <a:latin typeface="Noto Sans JP" panose="020B0200000000000000" pitchFamily="50" charset="-128"/>
                <a:ea typeface="Noto Sans JP" panose="020B0200000000000000" pitchFamily="50" charset="-128"/>
              </a:rPr>
              <a:t>※</a:t>
            </a:r>
            <a:r>
              <a:rPr lang="ja-JP" altLang="ja-JP" sz="3200" u="sng" dirty="0">
                <a:latin typeface="Noto Sans JP" panose="020B0200000000000000" pitchFamily="50" charset="-128"/>
                <a:ea typeface="Noto Sans JP" panose="020B0200000000000000" pitchFamily="50" charset="-128"/>
              </a:rPr>
              <a:t>他のメンバーに対する質問でも可。</a:t>
            </a:r>
            <a:endParaRPr kumimoji="1" lang="ja-JP" altLang="en-US" sz="3200" u="sng" dirty="0">
              <a:latin typeface="Noto Sans JP" panose="020B0200000000000000" pitchFamily="50" charset="-128"/>
              <a:ea typeface="Noto Sans JP" panose="020B0200000000000000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03FD96C-A2BB-D993-18B6-10AB1A06C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EF390-5252-4CEB-9ABA-CA24547E97BB}" type="slidenum">
              <a:rPr kumimoji="1" lang="ja-JP" altLang="en-US" sz="2000" smtClean="0"/>
              <a:t>8</a:t>
            </a:fld>
            <a:endParaRPr kumimoji="1" lang="ja-JP" altLang="en-US" sz="2000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4C99FBB-6A33-A5D5-ACEC-2DD4F81DE2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2640040-2890-1DDD-8528-D48A7A05BD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877" y="3143704"/>
            <a:ext cx="3212646" cy="321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8372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D2EEA41-BCBB-EDB2-6F0E-CC5930ADA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latin typeface="Noto Serif JP" panose="02020200000000000000" pitchFamily="18" charset="-128"/>
                <a:ea typeface="Noto Serif JP" panose="02020200000000000000" pitchFamily="18" charset="-128"/>
              </a:rPr>
              <a:t>「おたすけ願」を記入しよう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2A1284C-5280-F4A9-FC6B-DDF90A2823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ja-JP" altLang="ja-JP" dirty="0">
                <a:latin typeface="Noto Sans JP" panose="020B0200000000000000" pitchFamily="50" charset="-128"/>
                <a:ea typeface="Noto Sans JP" panose="020B0200000000000000" pitchFamily="50" charset="-128"/>
              </a:rPr>
              <a:t>（１）たすかってほしい方の名前</a:t>
            </a:r>
            <a:r>
              <a:rPr lang="en-US" altLang="ja-JP" dirty="0">
                <a:latin typeface="Noto Sans JP" panose="020B0200000000000000" pitchFamily="50" charset="-128"/>
                <a:ea typeface="Noto Sans JP" panose="020B0200000000000000" pitchFamily="50" charset="-128"/>
              </a:rPr>
              <a:t>/</a:t>
            </a:r>
            <a:r>
              <a:rPr lang="ja-JP" altLang="ja-JP" dirty="0">
                <a:latin typeface="Noto Sans JP" panose="020B0200000000000000" pitchFamily="50" charset="-128"/>
                <a:ea typeface="Noto Sans JP" panose="020B0200000000000000" pitchFamily="50" charset="-128"/>
              </a:rPr>
              <a:t>たすかっていただきたいこと</a:t>
            </a:r>
            <a:r>
              <a:rPr lang="ja-JP" altLang="en-US" dirty="0">
                <a:latin typeface="Noto Sans JP" panose="020B0200000000000000" pitchFamily="50" charset="-128"/>
                <a:ea typeface="Noto Sans JP" panose="020B0200000000000000" pitchFamily="50" charset="-128"/>
              </a:rPr>
              <a:t>　</a:t>
            </a:r>
            <a:endParaRPr lang="en-US" altLang="ja-JP" dirty="0">
              <a:latin typeface="Noto Sans JP" panose="020B0200000000000000" pitchFamily="50" charset="-128"/>
              <a:ea typeface="Noto Sans JP" panose="020B0200000000000000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Noto Sans JP" panose="020B0200000000000000" pitchFamily="50" charset="-128"/>
                <a:ea typeface="Noto Sans JP" panose="020B0200000000000000" pitchFamily="50" charset="-128"/>
              </a:rPr>
              <a:t>　　　</a:t>
            </a:r>
            <a:r>
              <a:rPr lang="ja-JP" altLang="ja-JP" dirty="0">
                <a:latin typeface="Noto Sans JP" panose="020B0200000000000000" pitchFamily="50" charset="-128"/>
                <a:ea typeface="Noto Sans JP" panose="020B0200000000000000" pitchFamily="50" charset="-128"/>
              </a:rPr>
              <a:t>（ワーク➁を参考に）</a:t>
            </a:r>
            <a:endParaRPr lang="en-US" altLang="ja-JP" dirty="0">
              <a:latin typeface="Noto Sans JP" panose="020B0200000000000000" pitchFamily="50" charset="-128"/>
              <a:ea typeface="Noto Sans JP" panose="020B0200000000000000" pitchFamily="50" charset="-128"/>
            </a:endParaRPr>
          </a:p>
          <a:p>
            <a:pPr marL="0" indent="0">
              <a:buNone/>
            </a:pPr>
            <a:endParaRPr lang="ja-JP" altLang="ja-JP" dirty="0">
              <a:latin typeface="Noto Sans JP" panose="020B0200000000000000" pitchFamily="50" charset="-128"/>
              <a:ea typeface="Noto Sans JP" panose="020B0200000000000000" pitchFamily="50" charset="-128"/>
            </a:endParaRPr>
          </a:p>
          <a:p>
            <a:pPr marL="0" indent="0">
              <a:buNone/>
            </a:pPr>
            <a:r>
              <a:rPr lang="ja-JP" altLang="ja-JP" dirty="0">
                <a:latin typeface="Noto Sans JP" panose="020B0200000000000000" pitchFamily="50" charset="-128"/>
                <a:ea typeface="Noto Sans JP" panose="020B0200000000000000" pitchFamily="50" charset="-128"/>
              </a:rPr>
              <a:t>（２）その方を通して気付いた神様の思いや自らの心遣い</a:t>
            </a:r>
            <a:endParaRPr lang="en-US" altLang="ja-JP" dirty="0">
              <a:latin typeface="Noto Sans JP" panose="020B0200000000000000" pitchFamily="50" charset="-128"/>
              <a:ea typeface="Noto Sans JP" panose="020B0200000000000000" pitchFamily="50" charset="-128"/>
            </a:endParaRPr>
          </a:p>
          <a:p>
            <a:pPr marL="0" indent="0">
              <a:buNone/>
            </a:pPr>
            <a:endParaRPr lang="ja-JP" altLang="ja-JP" dirty="0">
              <a:latin typeface="Noto Sans JP" panose="020B0200000000000000" pitchFamily="50" charset="-128"/>
              <a:ea typeface="Noto Sans JP" panose="020B0200000000000000" pitchFamily="50" charset="-128"/>
            </a:endParaRPr>
          </a:p>
          <a:p>
            <a:pPr marL="0" indent="0">
              <a:buNone/>
            </a:pPr>
            <a:r>
              <a:rPr lang="ja-JP" altLang="ja-JP" dirty="0">
                <a:latin typeface="Noto Sans JP" panose="020B0200000000000000" pitchFamily="50" charset="-128"/>
                <a:ea typeface="Noto Sans JP" panose="020B0200000000000000" pitchFamily="50" charset="-128"/>
              </a:rPr>
              <a:t>（３）「たすかり」を願うにあたって、あなたにできることは何</a:t>
            </a:r>
            <a:endParaRPr lang="en-US" altLang="ja-JP" dirty="0">
              <a:latin typeface="Noto Sans JP" panose="020B0200000000000000" pitchFamily="50" charset="-128"/>
              <a:ea typeface="Noto Sans JP" panose="020B0200000000000000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Noto Sans JP" panose="020B0200000000000000" pitchFamily="50" charset="-128"/>
                <a:ea typeface="Noto Sans JP" panose="020B0200000000000000" pitchFamily="50" charset="-128"/>
              </a:rPr>
              <a:t>　　　</a:t>
            </a:r>
            <a:r>
              <a:rPr lang="ja-JP" altLang="ja-JP" dirty="0">
                <a:latin typeface="Noto Sans JP" panose="020B0200000000000000" pitchFamily="50" charset="-128"/>
                <a:ea typeface="Noto Sans JP" panose="020B0200000000000000" pitchFamily="50" charset="-128"/>
              </a:rPr>
              <a:t>ですか</a:t>
            </a:r>
          </a:p>
          <a:p>
            <a:pPr marL="0" indent="0">
              <a:buNone/>
            </a:pPr>
            <a:r>
              <a:rPr lang="ja-JP" altLang="en-US" dirty="0">
                <a:latin typeface="Noto Sans JP" panose="020B0200000000000000" pitchFamily="50" charset="-128"/>
                <a:ea typeface="Noto Sans JP" panose="020B0200000000000000" pitchFamily="50" charset="-128"/>
              </a:rPr>
              <a:t>　　　</a:t>
            </a:r>
            <a:r>
              <a:rPr lang="ja-JP" altLang="ja-JP" dirty="0">
                <a:latin typeface="Noto Sans JP" panose="020B0200000000000000" pitchFamily="50" charset="-128"/>
                <a:ea typeface="Noto Sans JP" panose="020B0200000000000000" pitchFamily="50" charset="-128"/>
              </a:rPr>
              <a:t>※ワーク③に記入したことにとらわれず、自由に記入</a:t>
            </a:r>
            <a:r>
              <a:rPr lang="ja-JP" altLang="en-US" dirty="0">
                <a:latin typeface="Noto Sans JP" panose="020B0200000000000000" pitchFamily="50" charset="-128"/>
                <a:ea typeface="Noto Sans JP" panose="020B0200000000000000" pitchFamily="50" charset="-128"/>
              </a:rPr>
              <a:t>して　　　　</a:t>
            </a:r>
            <a:endParaRPr lang="en-US" altLang="ja-JP" dirty="0">
              <a:latin typeface="Noto Sans JP" panose="020B0200000000000000" pitchFamily="50" charset="-128"/>
              <a:ea typeface="Noto Sans JP" panose="020B0200000000000000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Noto Sans JP" panose="020B0200000000000000" pitchFamily="50" charset="-128"/>
                <a:ea typeface="Noto Sans JP" panose="020B0200000000000000" pitchFamily="50" charset="-128"/>
              </a:rPr>
              <a:t>　　　　ください</a:t>
            </a:r>
            <a:r>
              <a:rPr lang="ja-JP" altLang="ja-JP" dirty="0">
                <a:latin typeface="Noto Sans JP" panose="020B0200000000000000" pitchFamily="50" charset="-128"/>
                <a:ea typeface="Noto Sans JP" panose="020B0200000000000000" pitchFamily="50" charset="-128"/>
              </a:rPr>
              <a:t>。</a:t>
            </a:r>
          </a:p>
          <a:p>
            <a:pPr marL="0" indent="0">
              <a:buNone/>
            </a:pPr>
            <a:endParaRPr kumimoji="1" lang="ja-JP" altLang="en-US" dirty="0">
              <a:latin typeface="Noto Sans JP" panose="020B0200000000000000" pitchFamily="50" charset="-128"/>
              <a:ea typeface="Noto Sans JP" panose="020B0200000000000000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4C6FF65-69E4-00BA-2116-4805567E2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EF390-5252-4CEB-9ABA-CA24547E97BB}" type="slidenum">
              <a:rPr kumimoji="1" lang="ja-JP" altLang="en-US" sz="2000" smtClean="0"/>
              <a:t>9</a:t>
            </a:fld>
            <a:endParaRPr kumimoji="1" lang="ja-JP" altLang="en-US" sz="2000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3A7BE42-75DD-A125-7390-DA2DE0820D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D53BCCA-670D-BE30-DDA0-D6D568735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4877">
            <a:off x="701537" y="4817678"/>
            <a:ext cx="999382" cy="133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9023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374</Words>
  <Application>Microsoft Office PowerPoint</Application>
  <PresentationFormat>ワイド画面</PresentationFormat>
  <Paragraphs>64</Paragraphs>
  <Slides>10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10</vt:i4>
      </vt:variant>
    </vt:vector>
  </HeadingPairs>
  <TitlesOfParts>
    <vt:vector size="16" baseType="lpstr">
      <vt:lpstr>Noto Sans JP</vt:lpstr>
      <vt:lpstr>Noto Serif JP</vt:lpstr>
      <vt:lpstr>游ゴシック</vt:lpstr>
      <vt:lpstr>游ゴシック Light</vt:lpstr>
      <vt:lpstr>Arial</vt:lpstr>
      <vt:lpstr>Office テーマ</vt:lpstr>
      <vt:lpstr>「おたすけ願」ワーク</vt:lpstr>
      <vt:lpstr>ウォーミングアップ</vt:lpstr>
      <vt:lpstr>ウォーミングアップ</vt:lpstr>
      <vt:lpstr>ワーク①</vt:lpstr>
      <vt:lpstr>ワーク①</vt:lpstr>
      <vt:lpstr>ワーク②</vt:lpstr>
      <vt:lpstr>ワーク③</vt:lpstr>
      <vt:lpstr>ワーク③</vt:lpstr>
      <vt:lpstr>「おたすけ願」を記入しよう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一宗 日下部</cp:lastModifiedBy>
  <cp:revision>8</cp:revision>
  <dcterms:created xsi:type="dcterms:W3CDTF">2026-03-08T00:24:33Z</dcterms:created>
  <dcterms:modified xsi:type="dcterms:W3CDTF">2026-03-08T12:07:35Z</dcterms:modified>
</cp:coreProperties>
</file>